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TT Hoves Bold" charset="1" panose="02000003020000060003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006848" y="-412494"/>
            <a:ext cx="17264068" cy="7956822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083039" y="120580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83039" y="6080150"/>
            <a:ext cx="9127683" cy="4206850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2254" y="4216454"/>
            <a:ext cx="7537642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Presented By </a:t>
            </a:r>
            <a:r>
              <a:rPr lang="en-US" sz="3199" b="true">
                <a:solidFill>
                  <a:srgbClr val="A20E20"/>
                </a:solidFill>
                <a:latin typeface="Helios Bold"/>
                <a:ea typeface="Helios Bold"/>
                <a:cs typeface="Helios Bold"/>
                <a:sym typeface="Helios Bold"/>
              </a:rPr>
              <a:t>Data Ninjas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348681"/>
            <a:ext cx="10701050" cy="200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7700" b="true">
                <a:solidFill>
                  <a:srgbClr val="2A2E3A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Exploratory Analysis on Posey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3260" y="5405532"/>
            <a:ext cx="8475629" cy="26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Chisom </a:t>
            </a:r>
          </a:p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Sanyaolu Adefemi</a:t>
            </a:r>
          </a:p>
          <a:p>
            <a:pPr algn="ctr">
              <a:lnSpc>
                <a:spcPts val="7174"/>
              </a:lnSpc>
            </a:pPr>
            <a:r>
              <a:rPr lang="en-US" sz="34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Olubusayo Alese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5063" y="9563372"/>
            <a:ext cx="285202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Date: 04/09/2024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09936" y="-6469033"/>
            <a:ext cx="24254702" cy="12327879"/>
            <a:chOff x="0" y="0"/>
            <a:chExt cx="32339602" cy="16437172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442686" y="11793964"/>
              <a:ext cx="10074456" cy="4643208"/>
              <a:chOff x="0" y="0"/>
              <a:chExt cx="406400" cy="18730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406400">
                    <a:moveTo>
                      <a:pt x="203200" y="0"/>
                    </a:moveTo>
                    <a:lnTo>
                      <a:pt x="203200" y="0"/>
                    </a:lnTo>
                    <a:lnTo>
                      <a:pt x="40640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-38100"/>
                <a:ext cx="15240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2684719" y="0"/>
              <a:ext cx="19654883" cy="13119635"/>
            </a:xfrm>
            <a:custGeom>
              <a:avLst/>
              <a:gdLst/>
              <a:ahLst/>
              <a:cxnLst/>
              <a:rect r="r" b="b" t="t" l="l"/>
              <a:pathLst>
                <a:path h="13119635" w="19654883">
                  <a:moveTo>
                    <a:pt x="0" y="0"/>
                  </a:moveTo>
                  <a:lnTo>
                    <a:pt x="19654883" y="0"/>
                  </a:lnTo>
                  <a:lnTo>
                    <a:pt x="19654883" y="13119635"/>
                  </a:lnTo>
                  <a:lnTo>
                    <a:pt x="0" y="13119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-10800000">
              <a:off x="0" y="8625377"/>
              <a:ext cx="17671914" cy="4494257"/>
              <a:chOff x="0" y="0"/>
              <a:chExt cx="736505" cy="1873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6505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736505">
                    <a:moveTo>
                      <a:pt x="203200" y="0"/>
                    </a:moveTo>
                    <a:lnTo>
                      <a:pt x="533305" y="0"/>
                    </a:lnTo>
                    <a:lnTo>
                      <a:pt x="736505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27000" y="-38100"/>
                <a:ext cx="482505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958279" y="4624383"/>
          <a:ext cx="15062108" cy="3624262"/>
        </p:xfrm>
        <a:graphic>
          <a:graphicData uri="http://schemas.openxmlformats.org/drawingml/2006/table">
            <a:tbl>
              <a:tblPr/>
              <a:tblGrid>
                <a:gridCol w="1947366"/>
                <a:gridCol w="13114742"/>
              </a:tblGrid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Overview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Findings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Summary of Insights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A20E20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Conclusion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995362"/>
            <a:ext cx="46693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477382" cy="10287000"/>
          </a:xfrm>
          <a:custGeom>
            <a:avLst/>
            <a:gdLst/>
            <a:ahLst/>
            <a:cxnLst/>
            <a:rect r="r" b="b" t="t" l="l"/>
            <a:pathLst>
              <a:path h="10287000" w="4477382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t="0" r="-456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033168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Back to Agenda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53991" y="1019175"/>
            <a:ext cx="1140530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b="true" sz="7300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3991" y="3157202"/>
            <a:ext cx="11405309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Five datasets (orders, web-events, accounts, sales_rep and region) were provided and integrated into the PostgreSQL database.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These data provide insights into how the Posey Organization is faring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9638" y="4139107"/>
            <a:ext cx="16608725" cy="5119193"/>
          </a:xfrm>
          <a:custGeom>
            <a:avLst/>
            <a:gdLst/>
            <a:ahLst/>
            <a:cxnLst/>
            <a:rect r="r" b="b" t="t" l="l"/>
            <a:pathLst>
              <a:path h="5119193" w="16608725">
                <a:moveTo>
                  <a:pt x="0" y="0"/>
                </a:moveTo>
                <a:lnTo>
                  <a:pt x="16608724" y="0"/>
                </a:lnTo>
                <a:lnTo>
                  <a:pt x="16608724" y="5119193"/>
                </a:lnTo>
                <a:lnTo>
                  <a:pt x="0" y="511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2600"/>
            <a:ext cx="56696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Traffic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569" y="1792641"/>
            <a:ext cx="4929731" cy="205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channel, COUNT(channel)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web_events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channel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2 DESC;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2310" y="4416154"/>
            <a:ext cx="17233725" cy="5362436"/>
          </a:xfrm>
          <a:custGeom>
            <a:avLst/>
            <a:gdLst/>
            <a:ahLst/>
            <a:cxnLst/>
            <a:rect r="r" b="b" t="t" l="l"/>
            <a:pathLst>
              <a:path h="5362436" w="17233725">
                <a:moveTo>
                  <a:pt x="0" y="0"/>
                </a:moveTo>
                <a:lnTo>
                  <a:pt x="17233725" y="0"/>
                </a:lnTo>
                <a:lnTo>
                  <a:pt x="17233725" y="5362436"/>
                </a:lnTo>
                <a:lnTo>
                  <a:pt x="0" y="536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" t="0" r="-47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2310" y="3178484"/>
            <a:ext cx="7553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Ten Customers Based on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56051" y="1605272"/>
            <a:ext cx="7176868" cy="32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accounts.name, SUM(total) as totalAmount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orders.account_id = accounts.id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accounts.name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totalAmount DESC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10;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0399" y="4594242"/>
            <a:ext cx="17237548" cy="5313011"/>
          </a:xfrm>
          <a:custGeom>
            <a:avLst/>
            <a:gdLst/>
            <a:ahLst/>
            <a:cxnLst/>
            <a:rect r="r" b="b" t="t" l="l"/>
            <a:pathLst>
              <a:path h="5313011" w="17237548">
                <a:moveTo>
                  <a:pt x="0" y="0"/>
                </a:moveTo>
                <a:lnTo>
                  <a:pt x="17237548" y="0"/>
                </a:lnTo>
                <a:lnTo>
                  <a:pt x="17237548" y="5313011"/>
                </a:lnTo>
                <a:lnTo>
                  <a:pt x="0" y="531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9148" y="70347"/>
            <a:ext cx="3480050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5748" y="3056526"/>
            <a:ext cx="84934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Ten Customers Based on Orders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750" y="1483314"/>
            <a:ext cx="7948250" cy="32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accounts.name, count(orders.id) as no_of_orders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orders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orders.account_id = accounts.id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accounts.name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no_of_orders DESC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10;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79020" y="-2341993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416" y="4492824"/>
            <a:ext cx="17733169" cy="5465773"/>
          </a:xfrm>
          <a:custGeom>
            <a:avLst/>
            <a:gdLst/>
            <a:ahLst/>
            <a:cxnLst/>
            <a:rect r="r" b="b" t="t" l="l"/>
            <a:pathLst>
              <a:path h="5465773" w="17733169">
                <a:moveTo>
                  <a:pt x="0" y="0"/>
                </a:moveTo>
                <a:lnTo>
                  <a:pt x="17733168" y="0"/>
                </a:lnTo>
                <a:lnTo>
                  <a:pt x="17733168" y="5465772"/>
                </a:lnTo>
                <a:lnTo>
                  <a:pt x="0" y="54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65963" y="0"/>
            <a:ext cx="34800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b="true" sz="57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601" y="2716748"/>
            <a:ext cx="733583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Geographical Distribution of Posey Customers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0476" y="971550"/>
            <a:ext cx="7238283" cy="400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COUNT(accounts.name) AS account_count, region.name AS region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accounts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sales_reps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sales_reps.id = accounts.sales_rep_id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region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region.id = sales_reps.region_id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region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account_count DESC;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54872" y="-1999272"/>
            <a:ext cx="13253936" cy="3370693"/>
            <a:chOff x="0" y="0"/>
            <a:chExt cx="736505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5579" y="0"/>
            <a:ext cx="5218717" cy="9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b="true" sz="6334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575" y="2259637"/>
            <a:ext cx="1660872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Traffic Sources: Direct source has the highest traffic which may indicate a strong brand reputation.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EOG Resources is Posey’s customer with highest sales amount (over 50,000  USD) whilst Leucadia National is Posey’s customer with the highest number of orders placed (about 70 orders).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Midwest region is the region with the lowest number of customers whilst Northeast region has the highest number of customers.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DAGP0MnIoPk</dc:identifier>
  <dcterms:modified xsi:type="dcterms:W3CDTF">2011-08-01T06:04:30Z</dcterms:modified>
  <cp:revision>1</cp:revision>
  <dc:title>Exploratory Data Analysis Presentation</dc:title>
</cp:coreProperties>
</file>